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81" r:id="rId9"/>
    <p:sldId id="263" r:id="rId10"/>
    <p:sldId id="264" r:id="rId11"/>
    <p:sldId id="265" r:id="rId12"/>
    <p:sldId id="266" r:id="rId13"/>
    <p:sldId id="267" r:id="rId14"/>
    <p:sldId id="269" r:id="rId15"/>
    <p:sldId id="26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6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7AFE-F65D-4C72-8D4D-03FBF505ACF3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A3F7-9E12-4FD3-BA1C-529257259E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D29A60-871D-4BAF-AF3B-A6B7AA32C2DE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0FB58E-3693-4F09-A704-1849DA947C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0080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математике и биологии  по теме </a:t>
            </a:r>
            <a:endParaRPr lang="ru-RU" sz="4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6912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«УДИВИТЕЛЬНЫЙ МИР ПЕРВОЦВЕТОВ»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редняя общеобразовательная школа № 65 г. Сочи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«ПЕРВОЦВЕТЫ-2020» 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50912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Колганова Елена Петровна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s://avatars.mds.yandex.net/get-zen_doc/1937051/pub_5cc9b435583aa800af536783_5cc9b4a397408300b318dc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861048"/>
            <a:ext cx="322653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в ле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в саду"/>
          <p:cNvPicPr>
            <a:picLocks noChangeAspect="1" noChangeArrowheads="1"/>
          </p:cNvPicPr>
          <p:nvPr/>
        </p:nvPicPr>
        <p:blipFill>
          <a:blip r:embed="rId2" cstate="print"/>
          <a:srcRect l="3155" r="7956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одснежник греческий"/>
          <p:cNvPicPr>
            <a:picLocks noChangeAspect="1" noChangeArrowheads="1"/>
          </p:cNvPicPr>
          <p:nvPr/>
        </p:nvPicPr>
        <p:blipFill>
          <a:blip r:embed="rId2" cstate="print"/>
          <a:srcRect t="2655" b="5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подснежник щаст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№2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2012 году луковица редкого подснежника, цветки которого имеют желтые вкрапления, была продана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онлайн-аукционе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eBay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рекордную сумму 725 фунтов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стерлингов (35 707,9 рублей).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 этого в 2011 году луковица подснежника, не имеющего обычных для остальных видов вкраплений зеленого, ушла с молотка за 350 фунтов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стерлингов (16 491,16 рублей). На сколько больше тысяч рублей стоила луковиц подснежника в 2012 году, чем в 2011?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Весенние цветы оранжев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3140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КРОКУС</a:t>
            </a:r>
            <a:endParaRPr lang="ru-RU" sz="5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avatars.mds.yandex.net/get-pdb/750514/eab24565-6e5d-4e3b-8208-d2030691bcb1/s1200?webp=false"/>
          <p:cNvPicPr>
            <a:picLocks noChangeAspect="1" noChangeArrowheads="1"/>
          </p:cNvPicPr>
          <p:nvPr/>
        </p:nvPicPr>
        <p:blipFill>
          <a:blip r:embed="rId2" cstate="print"/>
          <a:srcRect l="6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www.1zoom.ru/big2/837/243643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s://rastenievod.com/wp-content/uploads/2016/05/8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1.1zoom.me/big7/829/Crocuses_Many_488590.jpg"/>
          <p:cNvPicPr>
            <a:picLocks noChangeAspect="1" noChangeArrowheads="1"/>
          </p:cNvPicPr>
          <p:nvPr/>
        </p:nvPicPr>
        <p:blipFill>
          <a:blip r:embed="rId2" cstate="print"/>
          <a:srcRect r="86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елые подснежники вестники весны прекрасно"/>
          <p:cNvPicPr>
            <a:picLocks noChangeAspect="1" noChangeArrowheads="1"/>
          </p:cNvPicPr>
          <p:nvPr/>
        </p:nvPicPr>
        <p:blipFill>
          <a:blip r:embed="rId2" cstate="print"/>
          <a:srcRect l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Шафран – самая дорогая специя в мире, потому что для получения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килограммов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80 000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растений. Все они собираются вручную. 90% мирового производства шафрана приходится на Иран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Сколько килограмм шафрана будет получено из 720 000 растений?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№3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: природа, цвести, белый, поле, луг, цветение, ма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НАРЦИСС</a:t>
            </a:r>
            <a:endParaRPr lang="ru-RU" sz="5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Нарцисс Narcissus Air Marshal - купить саженцы цветов в инте"/>
          <p:cNvPicPr>
            <a:picLocks noChangeAspect="1" noChangeArrowheads="1"/>
          </p:cNvPicPr>
          <p:nvPr/>
        </p:nvPicPr>
        <p:blipFill>
          <a:blip r:embed="rId2" cstate="print"/>
          <a:srcRect r="11151"/>
          <a:stretch>
            <a:fillRect/>
          </a:stretch>
        </p:blipFill>
        <p:spPr bwMode="auto">
          <a:xfrm>
            <a:off x="-30347" y="0"/>
            <a:ext cx="91743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Для тех кто любит нарциссы"/>
          <p:cNvPicPr>
            <a:picLocks noChangeAspect="1" noChangeArrowheads="1"/>
          </p:cNvPicPr>
          <p:nvPr/>
        </p:nvPicPr>
        <p:blipFill>
          <a:blip r:embed="rId2" cstate="print"/>
          <a:srcRect r="11151"/>
          <a:stretch>
            <a:fillRect/>
          </a:stretch>
        </p:blipFill>
        <p:spPr bwMode="auto">
          <a:xfrm>
            <a:off x="11193" y="0"/>
            <a:ext cx="9132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avatars.mds.yandex.net/get-pdb/1823123/f90531ed-6506-4200-9d74-eaab2a3fe61c/s1200"/>
          <p:cNvPicPr>
            <a:picLocks noChangeAspect="1" noChangeArrowheads="1"/>
          </p:cNvPicPr>
          <p:nvPr/>
        </p:nvPicPr>
        <p:blipFill>
          <a:blip r:embed="rId2" cstate="print"/>
          <a:srcRect r="11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№4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1277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Вблизи города Хуст в заповедном урочище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Киреши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в Закарпатье, есть Долина нарциссов. Площадь в 256 га сплошь покрывают белоснежный нарцисс узколистный. Растение считается редким и занесено в Красную книгу Украины. Сколько километров забора понадобиться, чтобы огородить Долину нарциссов, если длина Долины 2,56 км, а ширина – 1 км?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3.infourok.ru/uploads/ex/0b8d/0002caac-cc22ada4/hello_html_m5fcf0f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38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Зима - уходи! Ранние весенние цветы супер"/>
          <p:cNvPicPr>
            <a:picLocks noChangeAspect="1" noChangeArrowheads="1"/>
          </p:cNvPicPr>
          <p:nvPr/>
        </p:nvPicPr>
        <p:blipFill>
          <a:blip r:embed="rId2" cstate="print"/>
          <a:srcRect l="8860" r="7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ото весенних цветов шикарно"/>
          <p:cNvPicPr>
            <a:picLocks noChangeAspect="1" noChangeArrowheads="1"/>
          </p:cNvPicPr>
          <p:nvPr/>
        </p:nvPicPr>
        <p:blipFill>
          <a:blip r:embed="rId2" cstate="print"/>
          <a:srcRect r="1122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ервые весенние цветы в саду великолепно"/>
          <p:cNvPicPr>
            <a:picLocks noChangeAspect="1" noChangeArrowheads="1"/>
          </p:cNvPicPr>
          <p:nvPr/>
        </p:nvPicPr>
        <p:blipFill>
          <a:blip r:embed="rId2" cstate="print"/>
          <a:srcRect r="583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Фотография Весенний шафран"/>
          <p:cNvPicPr>
            <a:picLocks noChangeAspect="1" noChangeArrowheads="1"/>
          </p:cNvPicPr>
          <p:nvPr/>
        </p:nvPicPr>
        <p:blipFill>
          <a:blip r:embed="rId2" cstate="print"/>
          <a:srcRect l="5257" r="58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Фотографии весенних цветов удивите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магазине продают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видов первоцветов для сада.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Галактусы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стоят дороже,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ирисы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2,4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рубля,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 меньше, чем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крокусы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3,8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рубля. Прострелы стоят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больше, чем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морозники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1,5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рубля,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 меньше, чем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крокусы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1,9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рубля.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будет стоить один набор первоцветов для сада,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прострелы стоят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7,3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рубля?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одснежник - первое дыхание весны"/>
          <p:cNvPicPr>
            <a:picLocks noChangeAspect="1" noChangeArrowheads="1"/>
          </p:cNvPicPr>
          <p:nvPr/>
        </p:nvPicPr>
        <p:blipFill>
          <a:blip r:embed="rId2" cstate="print"/>
          <a:srcRect l="2052" t="2116" r="114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5467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ПОДСНЕЖНИК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292</Words>
  <Application>Microsoft Office PowerPoint</Application>
  <PresentationFormat>Экран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ЗАДАЧА №1</vt:lpstr>
      <vt:lpstr>Слайд 9</vt:lpstr>
      <vt:lpstr>Слайд 10</vt:lpstr>
      <vt:lpstr>Слайд 11</vt:lpstr>
      <vt:lpstr>Слайд 12</vt:lpstr>
      <vt:lpstr>Слайд 13</vt:lpstr>
      <vt:lpstr>ЗАДАЧА №2</vt:lpstr>
      <vt:lpstr>Слайд 15</vt:lpstr>
      <vt:lpstr>Слайд 16</vt:lpstr>
      <vt:lpstr>Слайд 17</vt:lpstr>
      <vt:lpstr>Слайд 18</vt:lpstr>
      <vt:lpstr>Слайд 19</vt:lpstr>
      <vt:lpstr>ЗАДАЧА №3</vt:lpstr>
      <vt:lpstr>Слайд 21</vt:lpstr>
      <vt:lpstr>Слайд 22</vt:lpstr>
      <vt:lpstr>Слайд 23</vt:lpstr>
      <vt:lpstr>Слайд 24</vt:lpstr>
      <vt:lpstr>ЗАДАЧА №4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2020-03-08T12:48:50Z</dcterms:created>
  <dcterms:modified xsi:type="dcterms:W3CDTF">2020-03-08T16:03:53Z</dcterms:modified>
</cp:coreProperties>
</file>