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3CF2-5D21-4025-823A-AE59331BDB04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62A28-3498-48E4-9097-C1F016E021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62A28-3498-48E4-9097-C1F016E021E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5D6C71-5798-4E2C-992C-C16B0B1B777F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0741C0-27F7-40BE-A570-D0399A25DA2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2060848"/>
            <a:ext cx="5256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1124744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60648"/>
            <a:ext cx="810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№65 г. Сочи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2520280" cy="32311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59832" y="4725144"/>
            <a:ext cx="6084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 работы: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читель истории и обществознания Бережная Н.П.,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математики Колганова Е.П.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6165304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Сочи-2020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204864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№9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852936"/>
            <a:ext cx="8100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каких операциях участвовала 395-ая стрелковая дивизия од командованием генерал-майора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9 апреля 1943 года?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4797152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Краснодарская наступательная операция, бои на известно «Голубой линии»,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Новороссийско-Таманской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наступательной операции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204864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№10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852936"/>
            <a:ext cx="8100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Когда началась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Керченко-Эльтигенской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операции, в которой активное участие принимала 2-ая гвардейская дивизия 56-й армии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Серверо-Кавказского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фронта под командованием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в 22 часа 2 ноября 1943 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Награда, которую получила 2-ая гвардейская дивизия, за массовый героизм личного состава в боях на Керченском плацдарме?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орден Суворова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204864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924944"/>
            <a:ext cx="8100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человек из 2-ой гвардейской стрелковой дивизии за героизм и мужество в боях на Керченском плацдарме получили звание Героя Советского союза?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№13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Каким числом подписан Указ Президиума Верховного Совета СССР о присвоении генерал-майору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А.П.Турчинскому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звания Героя Советского союза?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16 мая 1944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№14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Какой крупный белорусский город, 5 июля 1944 г. освободила 2-ая гвардейская стрелковая дивизия под командованием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Пинск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№15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по воспоминанием однополчан отличало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генарал-майора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5085184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умение сохранять выдержку в самых сложных ситуациях и повседневная неброская храбрость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№16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раз был ранен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за годы Великой Отечественной войны?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№17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каком году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ушел в запас?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1955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№18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каком городе жил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Симферополь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Дата рождения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Адама Петровича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Турчинского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15 августа 1897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№19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Дата смерти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30 января 1979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№20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Где установлен бюст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Аллея Героев в г. Новохопёрске Воронежской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Место рождения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Адама Петровича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Турчинского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5085184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слобода Красненькая Новохопёрского района Воронежской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№3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 какой страны, за полвека до рождения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приехала семья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Турчинских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Польша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№4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марте 1916 г.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призван в Русскую императорскую армию. В каком городе располагался запасной полк, в котором служил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Турчинский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Владимир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№5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каком году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окончил Военную академию РККА имени М.В.Фрунзе?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1936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№6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каком году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назначен командиром 20-й горнострелковой дивизии Закавказского военного округа?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сентябрь 1940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27687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№7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852936"/>
            <a:ext cx="8100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границу с какой страной была переброшена 20-ая горнострелковая дивизия под командованием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А.П.Турчиснкого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началом Великой Отечественной войны?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Иран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484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«Война. Победа. Память»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76470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Петрович ТУРЧИНСКИЙ»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admin\Desktop\Игра_ТУРЧИНСКИЙ\T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347990" cy="17281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2636912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ВОПРОС №8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429000"/>
            <a:ext cx="8100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Где вела бои 20-ая горнострелковая дивизия под командованием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А.П.Турчинского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сентября по ноябрь 1942 года?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558924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перевал Главного Кавказского хребта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775</Words>
  <Application>Microsoft Office PowerPoint</Application>
  <PresentationFormat>Экран (4:3)</PresentationFormat>
  <Paragraphs>133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2020-02-12T17:21:43Z</dcterms:created>
  <dcterms:modified xsi:type="dcterms:W3CDTF">2020-02-12T20:01:02Z</dcterms:modified>
</cp:coreProperties>
</file>