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84" r:id="rId3"/>
    <p:sldId id="285" r:id="rId4"/>
    <p:sldId id="286" r:id="rId5"/>
    <p:sldId id="287" r:id="rId6"/>
    <p:sldId id="288" r:id="rId7"/>
    <p:sldId id="289" r:id="rId8"/>
    <p:sldId id="29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-9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6350" y="20638"/>
            <a:ext cx="9144000" cy="6858000"/>
            <a:chOff x="0" y="0"/>
            <a:chExt cx="5760" cy="4320"/>
          </a:xfrm>
        </p:grpSpPr>
        <p:sp>
          <p:nvSpPr>
            <p:cNvPr id="7171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2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73" name="Freeform 5"/>
          <p:cNvSpPr>
            <a:spLocks/>
          </p:cNvSpPr>
          <p:nvPr/>
        </p:nvSpPr>
        <p:spPr bwMode="hidden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174" name="Group 6"/>
          <p:cNvGrpSpPr>
            <a:grpSpLocks/>
          </p:cNvGrpSpPr>
          <p:nvPr/>
        </p:nvGrpSpPr>
        <p:grpSpPr bwMode="auto">
          <a:xfrm>
            <a:off x="-1588" y="6034088"/>
            <a:ext cx="7845426" cy="850900"/>
            <a:chOff x="0" y="3792"/>
            <a:chExt cx="4942" cy="536"/>
          </a:xfrm>
        </p:grpSpPr>
        <p:sp>
          <p:nvSpPr>
            <p:cNvPr id="7175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76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6" cy="536"/>
              <a:chOff x="2486" y="3792"/>
              <a:chExt cx="2456" cy="536"/>
            </a:xfrm>
          </p:grpSpPr>
          <p:sp>
            <p:nvSpPr>
              <p:cNvPr id="7177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8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79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0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1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182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7183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7184" name="Freeform 16"/>
            <p:cNvSpPr>
              <a:spLocks/>
            </p:cNvSpPr>
            <p:nvPr userDrawn="1"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5" name="Freeform 17"/>
            <p:cNvSpPr>
              <a:spLocks/>
            </p:cNvSpPr>
            <p:nvPr userDrawn="1"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6" name="Freeform 18"/>
            <p:cNvSpPr>
              <a:spLocks/>
            </p:cNvSpPr>
            <p:nvPr userDrawn="1"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7" name="Freeform 19"/>
            <p:cNvSpPr>
              <a:spLocks/>
            </p:cNvSpPr>
            <p:nvPr userDrawn="1"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0"/>
            <p:cNvSpPr>
              <a:spLocks/>
            </p:cNvSpPr>
            <p:nvPr userDrawn="1"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1"/>
            <p:cNvSpPr>
              <a:spLocks/>
            </p:cNvSpPr>
            <p:nvPr userDrawn="1"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190" name="Rectangle 2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447800"/>
            <a:ext cx="82296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91" name="Rectangle 2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429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92" name="Rectangle 2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93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37679D8-ED32-487F-B8CA-ADFE6DD4703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slow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0" grpId="0"/>
      <p:bldP spid="7191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71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719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545C48-B7E4-4EAD-977C-F593D418A8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A8765-9119-48C3-B96D-18DE425103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41D73A8-4CCE-4D63-AA15-59F270B0A6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Заголовок, 2 маленьких объекта и 1 большой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5AAE215-A2F3-43F2-88D1-5D848CB9B1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F72B56-015A-48F8-A534-763F34BF51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35646D-A2F7-468E-8CB3-A430503532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B8793-6BCF-4425-9C79-4452A1D67E6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4AFC0-09AD-4DA3-BECD-AE07602076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79D871-4C65-483F-B6AF-847CDF010BC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97972-204C-4B77-8A01-3B3D2077EE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88A88D-4F42-4B58-9249-A2EA14494AA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2ADAE8-BA8D-4DA0-9A37-D54AF5102C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668F03-4911-4853-9051-831BF06BEF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Tm="15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6147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9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150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6151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52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6153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4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5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6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57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158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59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4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5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66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67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68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69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170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FB80D156-F5D0-4D06-94B8-2379D3358B95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spd="slow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66" grpId="0"/>
      <p:bldP spid="61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61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mlerm-pic_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0"/>
            <a:ext cx="896461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ctrTitle" sz="quarter"/>
          </p:nvPr>
        </p:nvSpPr>
        <p:spPr>
          <a:xfrm>
            <a:off x="457200" y="2819400"/>
            <a:ext cx="8229600" cy="1736725"/>
          </a:xfrm>
        </p:spPr>
        <p:txBody>
          <a:bodyPr/>
          <a:lstStyle/>
          <a:p>
            <a:r>
              <a:rPr lang="ru-RU" b="1" i="1" dirty="0" smtClean="0"/>
              <a:t>Игра </a:t>
            </a:r>
            <a:br>
              <a:rPr lang="ru-RU" b="1" i="1" dirty="0" smtClean="0"/>
            </a:br>
            <a:r>
              <a:rPr lang="ru-RU" b="1" i="1" dirty="0" smtClean="0"/>
              <a:t>«Математика и </a:t>
            </a:r>
            <a:r>
              <a:rPr lang="ru-RU" b="1" i="1" dirty="0" smtClean="0"/>
              <a:t>М.Ю.Лермонтов</a:t>
            </a:r>
            <a:r>
              <a:rPr lang="ru-RU" b="1" i="1" dirty="0" smtClean="0"/>
              <a:t>»</a:t>
            </a:r>
            <a:endParaRPr lang="ru-RU" b="1" i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/>
          <a:lstStyle/>
          <a:p>
            <a:r>
              <a:rPr lang="ru-RU" b="1" i="1" dirty="0"/>
              <a:t>Конкурс №1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</a:t>
            </a:r>
            <a:r>
              <a:rPr lang="ru-RU" b="1" i="1" dirty="0"/>
              <a:t>Мы о Лермонтове»</a:t>
            </a:r>
            <a:r>
              <a:rPr lang="ru-RU" b="1" dirty="0"/>
              <a:t> 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/>
          <a:lstStyle/>
          <a:p>
            <a:r>
              <a:rPr lang="ru-RU" b="1" i="1" dirty="0"/>
              <a:t>Конкурс №2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</a:t>
            </a:r>
            <a:r>
              <a:rPr lang="ru-RU" b="1" i="1" dirty="0"/>
              <a:t>Разминка»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/>
          <a:lstStyle/>
          <a:p>
            <a:r>
              <a:rPr lang="ru-RU" b="1" i="1" dirty="0"/>
              <a:t>Конкурс №3 «Математическая смекалка»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286000"/>
            <a:ext cx="8229600" cy="1143000"/>
          </a:xfrm>
        </p:spPr>
        <p:txBody>
          <a:bodyPr/>
          <a:lstStyle/>
          <a:p>
            <a:r>
              <a:rPr lang="ru-RU" sz="4000" dirty="0"/>
              <a:t>От деревни до железнодорожной станции 20 км. Поезд уходит со станции в 11 часов. В каком часу человеку, живущему в деревне, надо выйти из дома, чтобы успеть на поезд, если он будет идти со скоростью 5 км/ч</a:t>
            </a:r>
            <a:r>
              <a:rPr lang="ru-RU" sz="4000" dirty="0" smtClean="0"/>
              <a:t>?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/>
          <a:lstStyle/>
          <a:p>
            <a:r>
              <a:rPr lang="ru-RU" b="1" i="1" dirty="0"/>
              <a:t>Конкурс №4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</a:t>
            </a:r>
            <a:r>
              <a:rPr lang="ru-RU" b="1" i="1" dirty="0"/>
              <a:t>Магия чисел»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09800"/>
            <a:ext cx="8229600" cy="1143000"/>
          </a:xfrm>
        </p:spPr>
        <p:txBody>
          <a:bodyPr/>
          <a:lstStyle/>
          <a:p>
            <a:r>
              <a:rPr lang="ru-RU" sz="4000" i="1" dirty="0"/>
              <a:t>Возьмем тождество 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r>
              <a:rPr lang="ru-RU" sz="4000" i="1" dirty="0" smtClean="0"/>
              <a:t>35+10-45=42+12-54</a:t>
            </a:r>
            <a:r>
              <a:rPr lang="ru-RU" sz="4000" i="1" dirty="0"/>
              <a:t>.</a:t>
            </a:r>
            <a:br>
              <a:rPr lang="ru-RU" sz="4000" i="1" dirty="0"/>
            </a:br>
            <a:r>
              <a:rPr lang="ru-RU" sz="4000" i="1" dirty="0"/>
              <a:t>В  каждой  части вынесем за скобки общий множитель: </a:t>
            </a:r>
            <a:br>
              <a:rPr lang="ru-RU" sz="4000" i="1" dirty="0"/>
            </a:br>
            <a:r>
              <a:rPr lang="ru-RU" sz="4000" i="1" dirty="0"/>
              <a:t>   5(7+2-9)=6(7+2-9).</a:t>
            </a:r>
            <a:br>
              <a:rPr lang="ru-RU" sz="4000" i="1" dirty="0"/>
            </a:br>
            <a:r>
              <a:rPr lang="ru-RU" sz="4000" i="1" dirty="0"/>
              <a:t>Теперь, получим, что 5=6. Где ошибка?</a:t>
            </a: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1600200"/>
            <a:ext cx="8229600" cy="1143000"/>
          </a:xfrm>
        </p:spPr>
        <p:txBody>
          <a:bodyPr/>
          <a:lstStyle/>
          <a:p>
            <a:r>
              <a:rPr lang="ru-RU" b="1" i="1" dirty="0"/>
              <a:t>Конкурс № 5 «</a:t>
            </a:r>
            <a:r>
              <a:rPr lang="ru-RU" b="1" i="1" dirty="0" smtClean="0"/>
              <a:t>Высказывания»</a:t>
            </a:r>
            <a:r>
              <a:rPr lang="ru-RU" b="1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4" grpId="0"/>
    </p:bldLst>
  </p:timing>
</p:sld>
</file>

<file path=ppt/theme/theme1.xml><?xml version="1.0" encoding="utf-8"?>
<a:theme xmlns:a="http://schemas.openxmlformats.org/drawingml/2006/main" name="Вершина горы">
  <a:themeElements>
    <a:clrScheme name="Вершина горы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Вершина гор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Вершина горы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Вершина горы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Mountain Top</Template>
  <TotalTime>376</TotalTime>
  <Words>69</Words>
  <Application>Microsoft Office PowerPoint</Application>
  <PresentationFormat>Экран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Вершина горы</vt:lpstr>
      <vt:lpstr>Игра  «Математика и М.Ю.Лермонтов»</vt:lpstr>
      <vt:lpstr>Конкурс №1  «Мы о Лермонтове» </vt:lpstr>
      <vt:lpstr>Конкурс №2  «Разминка» </vt:lpstr>
      <vt:lpstr>Конкурс №3 «Математическая смекалка» </vt:lpstr>
      <vt:lpstr>От деревни до железнодорожной станции 20 км. Поезд уходит со станции в 11 часов. В каком часу человеку, живущему в деревне, надо выйти из дома, чтобы успеть на поезд, если он будет идти со скоростью 5 км/ч? </vt:lpstr>
      <vt:lpstr>Конкурс №4  «Магия чисел» </vt:lpstr>
      <vt:lpstr>Возьмем тождество  35+10-45=42+12-54. В  каждой  части вынесем за скобки общий множитель:     5(7+2-9)=6(7+2-9). Теперь, получим, что 5=6. Где ошибка? </vt:lpstr>
      <vt:lpstr>Конкурс № 5 «Высказывания»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12</cp:revision>
  <cp:lastPrinted>1601-01-01T00:00:00Z</cp:lastPrinted>
  <dcterms:created xsi:type="dcterms:W3CDTF">1601-01-01T00:00:00Z</dcterms:created>
  <dcterms:modified xsi:type="dcterms:W3CDTF">2019-10-19T04:43:28Z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